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2D5-6D65-4170-B80A-82389D4E0C41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AA8A-C695-4FB6-A30D-A70604E0E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0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2D5-6D65-4170-B80A-82389D4E0C41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AA8A-C695-4FB6-A30D-A70604E0E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38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2D5-6D65-4170-B80A-82389D4E0C41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AA8A-C695-4FB6-A30D-A70604E0E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51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2D5-6D65-4170-B80A-82389D4E0C41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AA8A-C695-4FB6-A30D-A70604E0E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80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2D5-6D65-4170-B80A-82389D4E0C41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AA8A-C695-4FB6-A30D-A70604E0E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6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2D5-6D65-4170-B80A-82389D4E0C41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AA8A-C695-4FB6-A30D-A70604E0E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7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2D5-6D65-4170-B80A-82389D4E0C41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AA8A-C695-4FB6-A30D-A70604E0E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2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2D5-6D65-4170-B80A-82389D4E0C41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AA8A-C695-4FB6-A30D-A70604E0E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240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2D5-6D65-4170-B80A-82389D4E0C41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AA8A-C695-4FB6-A30D-A70604E0E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15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2D5-6D65-4170-B80A-82389D4E0C41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AA8A-C695-4FB6-A30D-A70604E0E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846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2D5-6D65-4170-B80A-82389D4E0C41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AA8A-C695-4FB6-A30D-A70604E0E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27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332D5-6D65-4170-B80A-82389D4E0C41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AAA8A-C695-4FB6-A30D-A70604E0E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05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200" dirty="0"/>
              <a:t>Prequalified Fillet weld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6310" y="2457449"/>
            <a:ext cx="4171950" cy="3211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711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Prequalified Fillet weld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Prequalified Fillet weld</dc:title>
  <dc:creator>Rich Manginell</dc:creator>
  <cp:lastModifiedBy>Rich Manginell</cp:lastModifiedBy>
  <cp:revision>2</cp:revision>
  <dcterms:created xsi:type="dcterms:W3CDTF">2018-11-15T17:05:42Z</dcterms:created>
  <dcterms:modified xsi:type="dcterms:W3CDTF">2018-11-15T18:08:00Z</dcterms:modified>
</cp:coreProperties>
</file>