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1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8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6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2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1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2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4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6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4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1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D56FA-3421-4B78-A795-68F4F6B9E51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AB14B-831B-4A79-ACDD-3221E6EB9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5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952875"/>
            <a:ext cx="466725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08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Manginell</dc:creator>
  <cp:lastModifiedBy>Rich Manginell</cp:lastModifiedBy>
  <cp:revision>2</cp:revision>
  <dcterms:created xsi:type="dcterms:W3CDTF">2018-11-18T12:07:56Z</dcterms:created>
  <dcterms:modified xsi:type="dcterms:W3CDTF">2018-11-18T13:20:52Z</dcterms:modified>
</cp:coreProperties>
</file>